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375" r:id="rId4"/>
    <p:sldId id="376" r:id="rId5"/>
    <p:sldId id="37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WJNqyub3o?feature=oembed" TargetMode="External"/><Relationship Id="rId5" Type="http://schemas.openxmlformats.org/officeDocument/2006/relationships/hyperlink" Target="https://www.youtube.com/watch?v=3CWJNqyub3o&amp;ab_channel=ChristmasSongsandCarols-LovetoSin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ordwall.net/play/727/187/876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ordwall.net/play/8566/474/55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ordwall.net/play/8564/488/717" TargetMode="External"/><Relationship Id="rId4" Type="http://schemas.openxmlformats.org/officeDocument/2006/relationships/hyperlink" Target="https://wordwall.net/resource/354464/h-s/merry-christmas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Holidays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 err="1">
                <a:solidFill>
                  <a:srgbClr val="00B050"/>
                </a:solidFill>
              </a:rPr>
              <a:t>Christmas</a:t>
            </a:r>
            <a:r>
              <a:rPr lang="hr-HR" sz="6600" dirty="0">
                <a:solidFill>
                  <a:srgbClr val="00B050"/>
                </a:solidFill>
              </a:rPr>
              <a:t> time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FD98835-B5C7-4626-9AA1-F42B9EDB05CC}"/>
              </a:ext>
            </a:extLst>
          </p:cNvPr>
          <p:cNvSpPr txBox="1"/>
          <p:nvPr/>
        </p:nvSpPr>
        <p:spPr>
          <a:xfrm>
            <a:off x="710214" y="383479"/>
            <a:ext cx="732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related</a:t>
            </a:r>
            <a:r>
              <a:rPr lang="hr-HR" sz="2400" dirty="0"/>
              <a:t> to </a:t>
            </a:r>
            <a:r>
              <a:rPr lang="hr-HR" sz="2400" dirty="0" err="1"/>
              <a:t>Christmas</a:t>
            </a:r>
            <a:r>
              <a:rPr lang="hr-HR" sz="2400" dirty="0"/>
              <a:t>?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F88E6FE-313E-43F5-AF3D-86E0C3FB2D45}"/>
              </a:ext>
            </a:extLst>
          </p:cNvPr>
          <p:cNvSpPr txBox="1"/>
          <p:nvPr/>
        </p:nvSpPr>
        <p:spPr>
          <a:xfrm>
            <a:off x="4172505" y="1580225"/>
            <a:ext cx="258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Christmas</a:t>
            </a:r>
            <a:endParaRPr lang="hr-HR" sz="2400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704E4A4D-E876-4540-BC24-24253519FF37}"/>
              </a:ext>
            </a:extLst>
          </p:cNvPr>
          <p:cNvSpPr/>
          <p:nvPr/>
        </p:nvSpPr>
        <p:spPr>
          <a:xfrm>
            <a:off x="3959441" y="1482571"/>
            <a:ext cx="1970842" cy="69245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E745434-03E2-4B2C-B268-8C2C505BA589}"/>
              </a:ext>
            </a:extLst>
          </p:cNvPr>
          <p:cNvCxnSpPr/>
          <p:nvPr/>
        </p:nvCxnSpPr>
        <p:spPr>
          <a:xfrm flipV="1">
            <a:off x="5594411" y="1189607"/>
            <a:ext cx="671744" cy="39061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C969424D-44BF-494C-AB79-31D47809376D}"/>
              </a:ext>
            </a:extLst>
          </p:cNvPr>
          <p:cNvCxnSpPr>
            <a:cxnSpLocks/>
          </p:cNvCxnSpPr>
          <p:nvPr/>
        </p:nvCxnSpPr>
        <p:spPr>
          <a:xfrm flipH="1">
            <a:off x="3841071" y="2148422"/>
            <a:ext cx="556334" cy="59480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682E488B-0EAA-427C-82DF-F6C5F3F79557}"/>
              </a:ext>
            </a:extLst>
          </p:cNvPr>
          <p:cNvCxnSpPr>
            <a:cxnSpLocks/>
          </p:cNvCxnSpPr>
          <p:nvPr/>
        </p:nvCxnSpPr>
        <p:spPr>
          <a:xfrm>
            <a:off x="5419817" y="2148448"/>
            <a:ext cx="628836" cy="5947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319437FC-F1CE-4884-A763-FDFA557D7D11}"/>
              </a:ext>
            </a:extLst>
          </p:cNvPr>
          <p:cNvCxnSpPr>
            <a:cxnSpLocks/>
          </p:cNvCxnSpPr>
          <p:nvPr/>
        </p:nvCxnSpPr>
        <p:spPr>
          <a:xfrm flipH="1" flipV="1">
            <a:off x="3741937" y="1029810"/>
            <a:ext cx="630315" cy="4971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id="{CB40CA26-0F69-403C-AF89-3D3CFF54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459" y="2592280"/>
            <a:ext cx="2996893" cy="4138566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EA4BB357-B7D6-466A-9716-057ABE784CCA}"/>
              </a:ext>
            </a:extLst>
          </p:cNvPr>
          <p:cNvSpPr txBox="1"/>
          <p:nvPr/>
        </p:nvSpPr>
        <p:spPr>
          <a:xfrm>
            <a:off x="8034291" y="1597967"/>
            <a:ext cx="583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102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41413DD2-2BEB-45DB-A679-E2545E0B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37" y="3701962"/>
            <a:ext cx="6001535" cy="3092182"/>
          </a:xfrm>
          <a:prstGeom prst="rect">
            <a:avLst/>
          </a:prstGeom>
        </p:spPr>
      </p:pic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150A1026-5E1B-4531-B372-A8D775CFD258}"/>
              </a:ext>
            </a:extLst>
          </p:cNvPr>
          <p:cNvCxnSpPr/>
          <p:nvPr/>
        </p:nvCxnSpPr>
        <p:spPr>
          <a:xfrm>
            <a:off x="5091953" y="4643718"/>
            <a:ext cx="502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D6E6A768-B05B-4E11-9D3D-E4279F9A3FAD}"/>
              </a:ext>
            </a:extLst>
          </p:cNvPr>
          <p:cNvCxnSpPr>
            <a:cxnSpLocks/>
          </p:cNvCxnSpPr>
          <p:nvPr/>
        </p:nvCxnSpPr>
        <p:spPr>
          <a:xfrm flipV="1">
            <a:off x="5679054" y="4643718"/>
            <a:ext cx="847252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524A2674-9E98-42EA-BF82-E53EB6C844D5}"/>
              </a:ext>
            </a:extLst>
          </p:cNvPr>
          <p:cNvCxnSpPr>
            <a:cxnSpLocks/>
          </p:cNvCxnSpPr>
          <p:nvPr/>
        </p:nvCxnSpPr>
        <p:spPr>
          <a:xfrm>
            <a:off x="6651812" y="4643718"/>
            <a:ext cx="403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4C7E4EDA-77D0-4B5D-8650-97C4B2AD6A33}"/>
              </a:ext>
            </a:extLst>
          </p:cNvPr>
          <p:cNvCxnSpPr>
            <a:cxnSpLocks/>
          </p:cNvCxnSpPr>
          <p:nvPr/>
        </p:nvCxnSpPr>
        <p:spPr>
          <a:xfrm>
            <a:off x="2088777" y="4912659"/>
            <a:ext cx="331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3EC9381-ED12-43F3-B3E3-BFC80C4E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982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8FF8DE0-E707-483E-A036-D063D71E6E07}"/>
              </a:ext>
            </a:extLst>
          </p:cNvPr>
          <p:cNvSpPr txBox="1"/>
          <p:nvPr/>
        </p:nvSpPr>
        <p:spPr>
          <a:xfrm>
            <a:off x="5423647" y="233081"/>
            <a:ext cx="544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.</a:t>
            </a:r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D24741E3-55EF-4ED1-B8ED-4CEB69CAF184}"/>
              </a:ext>
            </a:extLst>
          </p:cNvPr>
          <p:cNvCxnSpPr>
            <a:cxnSpLocks/>
          </p:cNvCxnSpPr>
          <p:nvPr/>
        </p:nvCxnSpPr>
        <p:spPr>
          <a:xfrm>
            <a:off x="2277035" y="1156447"/>
            <a:ext cx="1694330" cy="1909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6F209485-9AE2-4C98-8924-ED337FECCF88}"/>
              </a:ext>
            </a:extLst>
          </p:cNvPr>
          <p:cNvCxnSpPr>
            <a:cxnSpLocks/>
          </p:cNvCxnSpPr>
          <p:nvPr/>
        </p:nvCxnSpPr>
        <p:spPr>
          <a:xfrm flipV="1">
            <a:off x="2146997" y="1470211"/>
            <a:ext cx="1277521" cy="627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F1D239C1-FD09-438A-A08D-BC4764A90099}"/>
              </a:ext>
            </a:extLst>
          </p:cNvPr>
          <p:cNvCxnSpPr>
            <a:cxnSpLocks/>
          </p:cNvCxnSpPr>
          <p:nvPr/>
        </p:nvCxnSpPr>
        <p:spPr>
          <a:xfrm>
            <a:off x="1337957" y="2111188"/>
            <a:ext cx="2525831" cy="27297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F40C4D1B-4545-4669-8BF8-1B930F7108C0}"/>
              </a:ext>
            </a:extLst>
          </p:cNvPr>
          <p:cNvCxnSpPr>
            <a:cxnSpLocks/>
          </p:cNvCxnSpPr>
          <p:nvPr/>
        </p:nvCxnSpPr>
        <p:spPr>
          <a:xfrm>
            <a:off x="1337957" y="2563906"/>
            <a:ext cx="1109408" cy="1210235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6FC7F4A-C7D9-489D-8FD0-7972A8B42EA3}"/>
              </a:ext>
            </a:extLst>
          </p:cNvPr>
          <p:cNvCxnSpPr>
            <a:cxnSpLocks/>
          </p:cNvCxnSpPr>
          <p:nvPr/>
        </p:nvCxnSpPr>
        <p:spPr>
          <a:xfrm>
            <a:off x="753035" y="2998694"/>
            <a:ext cx="477345" cy="17436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>
            <a:extLst>
              <a:ext uri="{FF2B5EF4-FFF2-40B4-BE49-F238E27FC236}">
                <a16:creationId xmlns:a16="http://schemas.microsoft.com/office/drawing/2014/main" id="{7FA4FE7B-7BB4-4176-8154-EFEC854C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53" y="1490380"/>
            <a:ext cx="5600700" cy="561975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49CE9435-BD9A-4CC7-AD3E-12C663D42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181" y="2132744"/>
            <a:ext cx="3797545" cy="47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BE01FFA-A0DB-4571-A6CE-523FA331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024863"/>
            <a:ext cx="3981450" cy="3543300"/>
          </a:xfrm>
          <a:prstGeom prst="rect">
            <a:avLst/>
          </a:prstGeom>
        </p:spPr>
      </p:pic>
      <p:pic>
        <p:nvPicPr>
          <p:cNvPr id="11" name="Online Media 10" title="Jingle Bells with Lyrics | Christmas Songs HD | Christmas Songs and Carols">
            <a:hlinkClick r:id="" action="ppaction://media"/>
            <a:extLst>
              <a:ext uri="{FF2B5EF4-FFF2-40B4-BE49-F238E27FC236}">
                <a16:creationId xmlns:a16="http://schemas.microsoft.com/office/drawing/2014/main" id="{50953DDF-A3BB-8C87-88C3-012983E7A6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58260" y="1024863"/>
            <a:ext cx="5613746" cy="3171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DBE9AA-A9DE-DADD-3E0E-7F3027400102}"/>
              </a:ext>
            </a:extLst>
          </p:cNvPr>
          <p:cNvSpPr txBox="1"/>
          <p:nvPr/>
        </p:nvSpPr>
        <p:spPr>
          <a:xfrm>
            <a:off x="5652458" y="5186806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https://www.youtube.com/watch?v=3CWJNqyub3o&amp;ab_channel=ChristmasSongsandCarols-LovetoSing</a:t>
            </a:r>
            <a:endParaRPr lang="hr-HR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23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6">
            <a:extLst>
              <a:ext uri="{FF2B5EF4-FFF2-40B4-BE49-F238E27FC236}">
                <a16:creationId xmlns:a16="http://schemas.microsoft.com/office/drawing/2014/main" id="{9B12F636-62BB-07AB-5D09-19256B65FCA6}"/>
              </a:ext>
            </a:extLst>
          </p:cNvPr>
          <p:cNvSpPr txBox="1"/>
          <p:nvPr/>
        </p:nvSpPr>
        <p:spPr>
          <a:xfrm>
            <a:off x="2198845" y="2477484"/>
            <a:ext cx="43041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https://wordwall.net/play/8566/474/557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</a:p>
          <a:p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DAD2D-B739-C44D-04A1-8E0EAF4BF229}"/>
              </a:ext>
            </a:extLst>
          </p:cNvPr>
          <p:cNvSpPr txBox="1"/>
          <p:nvPr/>
        </p:nvSpPr>
        <p:spPr>
          <a:xfrm>
            <a:off x="766641" y="5860435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https://wordwall.net/play/727/187/876</a:t>
            </a:r>
            <a:endParaRPr lang="hr-HR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3CBBA-09E4-8767-D50F-9DC75D1AD43F}"/>
              </a:ext>
            </a:extLst>
          </p:cNvPr>
          <p:cNvSpPr txBox="1"/>
          <p:nvPr/>
        </p:nvSpPr>
        <p:spPr>
          <a:xfrm>
            <a:off x="6001110" y="5985923"/>
            <a:ext cx="6465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https://wordwall.net/resource/354464/h-s/merry-christmas</a:t>
            </a:r>
            <a:endParaRPr lang="hr-HR" dirty="0"/>
          </a:p>
          <a:p>
            <a:endParaRPr lang="en-GB" dirty="0"/>
          </a:p>
        </p:txBody>
      </p:sp>
      <p:sp>
        <p:nvSpPr>
          <p:cNvPr id="5" name="TekstniOkvir 7">
            <a:extLst>
              <a:ext uri="{FF2B5EF4-FFF2-40B4-BE49-F238E27FC236}">
                <a16:creationId xmlns:a16="http://schemas.microsoft.com/office/drawing/2014/main" id="{0DEC59BE-0B67-5694-4293-30C578317925}"/>
              </a:ext>
            </a:extLst>
          </p:cNvPr>
          <p:cNvSpPr txBox="1"/>
          <p:nvPr/>
        </p:nvSpPr>
        <p:spPr>
          <a:xfrm>
            <a:off x="638017" y="361661"/>
            <a:ext cx="336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9FEC4-D7F6-7A50-4077-D8537CF346E1}"/>
              </a:ext>
            </a:extLst>
          </p:cNvPr>
          <p:cNvSpPr txBox="1"/>
          <p:nvPr/>
        </p:nvSpPr>
        <p:spPr>
          <a:xfrm>
            <a:off x="6861203" y="247748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https://wordwall.net/play/8564/488/717</a:t>
            </a:r>
            <a:r>
              <a:rPr lang="hr-HR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5C195-4520-EAFC-2D18-569A660033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39"/>
          <a:stretch/>
        </p:blipFill>
        <p:spPr>
          <a:xfrm>
            <a:off x="2846033" y="485033"/>
            <a:ext cx="3009771" cy="1477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0BFFF-20A8-4A40-73C0-31D692E051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143"/>
          <a:stretch/>
        </p:blipFill>
        <p:spPr>
          <a:xfrm>
            <a:off x="6861203" y="403435"/>
            <a:ext cx="3698446" cy="1640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99E97A-AE3C-A3AD-1E56-75A451B166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767"/>
          <a:stretch/>
        </p:blipFill>
        <p:spPr>
          <a:xfrm>
            <a:off x="766641" y="3616519"/>
            <a:ext cx="4307457" cy="1992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5CC059-F03C-AF54-9A73-D9C841826B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745" r="25147" b="4300"/>
          <a:stretch/>
        </p:blipFill>
        <p:spPr>
          <a:xfrm>
            <a:off x="6615134" y="3372871"/>
            <a:ext cx="3788323" cy="2361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14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89</Words>
  <Application>Microsoft Office PowerPoint</Application>
  <PresentationFormat>Widescreen</PresentationFormat>
  <Paragraphs>15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Holidays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89</cp:revision>
  <dcterms:created xsi:type="dcterms:W3CDTF">2022-09-17T10:21:00Z</dcterms:created>
  <dcterms:modified xsi:type="dcterms:W3CDTF">2022-12-19T08:28:46Z</dcterms:modified>
</cp:coreProperties>
</file>